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62" r:id="rId3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2c6de350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2c6de350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2c6de350a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2c6de350a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c6de350a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2c6de350a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c6de350a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c6de350a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2c6de350a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2c6de350a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2c6de350a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2c6de350a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D0A31961-A337-AC65-7CB0-EC2AA473D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73D7E2-70BA-CC17-F82A-B45B32049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B2EEA3B-A6C1-5EE7-F21E-887542C4DD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47DC0381-05B9-4F6C-5961-310E98678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730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6AEC84-AB6A-B839-D1FF-2549CF4C8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9DFC7F0-C0F7-4810-9685-AD60EE8D57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A9738F36-3BED-82C7-721E-39A3965A6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88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88C9A6-9903-D1CC-439F-FD2778344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3158429-F12D-0623-86EC-1752066C1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 descr="一張含有 文字, 螢幕, 螢幕擷取畫面, 屏幕、螢幕 的圖片&#10;&#10;自動產生的描述">
            <a:extLst>
              <a:ext uri="{FF2B5EF4-FFF2-40B4-BE49-F238E27FC236}">
                <a16:creationId xmlns:a16="http://schemas.microsoft.com/office/drawing/2014/main" id="{CB00A200-E20E-0AE4-22E9-1CA2C8DF9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12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651C04-0045-8F25-8895-EAF216DDC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F218383-61A8-C64B-76C8-FD217A009A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 descr="一張含有 圖表 的圖片&#10;&#10;自動產生的描述">
            <a:extLst>
              <a:ext uri="{FF2B5EF4-FFF2-40B4-BE49-F238E27FC236}">
                <a16:creationId xmlns:a16="http://schemas.microsoft.com/office/drawing/2014/main" id="{74915697-6C9B-AC22-51CC-ADB1EED34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76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DD5E4D-25CF-68E8-9DAF-EF0220D90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C2DE9EA-AF00-B995-8A66-B93D775A26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DF0577D-C30A-695D-82AD-6F7864F02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18EC2A-15D6-8317-8027-A64E7A20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5FAB666-3187-F024-EAF7-C16227488F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D6B098A-EA93-5FCD-8B54-4FD51F019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50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FB3806-3649-7F2C-38FC-055BF0715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3A1D639-2193-FED7-2EB5-D850E2E5C6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0BCC454-1930-2CA5-A73F-772D08610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89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780BC0-BFA2-228A-A47C-BD6433CD5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E799AFD-DFAE-3A59-D2A0-448D5A1CAA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5ECBD39-2919-7824-9770-2655AFD6C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693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66230A-FA1F-59C3-CDF5-522E49038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253F9F5-A55A-3B87-582D-64F767C2E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B164798-F3E1-0D9C-73F4-1B10FBF18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704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267662-CE12-F1E3-2398-594011959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0C2EB82-361E-875E-7D83-741C4A4EB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5C95D41-CE2D-6B30-81E4-A9FEF1E02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640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A0BDE1FD-362E-5923-9B90-9EEC139FF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384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D84EA7-A3CB-4B47-5AC2-9C6D1230E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C11C75F-C6DC-B51E-5555-0A448AA112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2C3846A-78AB-C285-B40A-5E036F13D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137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EFC5C8-33AA-9D33-DF0D-BCBD4E14F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0A7324F-9E3C-D5A8-504C-EDE291EEE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F29E581-3A4F-54BC-4263-9EF26A9F3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39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43550A-D775-C7C4-3F55-57D221294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7F2DA6D-B459-B4C3-390E-D56C629770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 descr="一張含有 資料表 的圖片&#10;&#10;自動產生的描述">
            <a:extLst>
              <a:ext uri="{FF2B5EF4-FFF2-40B4-BE49-F238E27FC236}">
                <a16:creationId xmlns:a16="http://schemas.microsoft.com/office/drawing/2014/main" id="{F84F78CC-A3D4-7617-CECB-9D2C7DEC1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04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466866-585D-0E17-3DE2-F3601335B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E74A5D1-93FC-D411-13C1-5AF50F69C1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C1CFE4C-2138-1918-5A5C-9EDB1126D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63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4D9178-59A7-A007-6914-C41DBBE9C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B0963C0-D120-0834-B38E-61D861F528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F5C5A468-EE42-6417-CF06-B1714DE7A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019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5EBBD7-55AB-7655-1162-79B02DC3C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BEFBA57-B5E8-F89B-E4FF-F949B40E3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A83E4406-9288-A734-B189-E10DD4ADF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4114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9C27C1-E32F-DA70-9A3C-338418AF2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9977CAD-AC6C-45FE-5E49-0CC25E6C63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42B06CF-97D1-F8D9-82D6-C14F91ACD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612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F74446-C936-4899-23AC-96FECD526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22643EF-51F9-FA5A-47B4-A3EDA12DBB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36D7C7E-2A80-9814-EFFD-CCFF420D3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140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91BAFD-3EDB-9FFA-2CCB-A10946212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65A9DBA-1F24-8290-6C8D-76D671B873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A06E866-6E0D-2F5F-0442-305FD28B4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467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1AA6F5-31DC-CFCF-1FD5-2E7675A4E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E980024-3E6C-1607-0BF5-27D2DE3918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045258A-5733-AC30-EBC4-ADFA9E77A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50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3E63840B-745E-4F09-CB8B-5A5C919AC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A3F783-3B3E-CF27-1E7F-625D4506D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ECB1188-3AF6-FB2A-49D0-166C96C966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 descr="一張含有 文字, 電子產品 的圖片&#10;&#10;自動產生的描述">
            <a:extLst>
              <a:ext uri="{FF2B5EF4-FFF2-40B4-BE49-F238E27FC236}">
                <a16:creationId xmlns:a16="http://schemas.microsoft.com/office/drawing/2014/main" id="{43F48161-569C-EB85-A430-8DE797366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0954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D04D8A-55BE-A3A6-A643-DDDB9A363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9F06810-B054-5D42-4180-9B57E7DF30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F765435-5F62-FEFC-AC39-37391A8A3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931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5AFCC-2264-5DEE-CC46-29B32FC19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E57F7F8-3178-150D-F046-F4D80F54F6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67E95B0-5144-D03E-AB73-CB561A52F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14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AE60FDFD-EF83-2B2B-1102-0B1E1B5F7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" name="圖片 2" descr="一張含有 圖表 的圖片&#10;&#10;自動產生的描述">
            <a:extLst>
              <a:ext uri="{FF2B5EF4-FFF2-40B4-BE49-F238E27FC236}">
                <a16:creationId xmlns:a16="http://schemas.microsoft.com/office/drawing/2014/main" id="{15FA5ADA-8909-64A4-1FBB-0B361FF8E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1AA659C-F171-B32B-29CF-549FDE53D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301DB89F-378A-C154-613D-158890D12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AF575D-9C69-DE9C-CAFD-84AE50BA8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85BBE95-B0F4-D235-CC55-8512563D14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DAF48D2C-4A27-FEA9-7C3F-81394F64C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74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7B1FB0-E166-AFE9-B97D-CF7EA0038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DDAF9F6-338A-23CE-5FCF-0D5E8E4CA3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84A8F62C-CEC6-4F1C-EFB2-E211477C3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75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501263-6A84-6061-1CFA-2C26283C0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E9DF7CA-1A69-2E9B-E816-725D3619D0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679C0CE6-16C2-921D-C7C0-005CCC6FD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8564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0</Words>
  <Application>Microsoft Office PowerPoint</Application>
  <PresentationFormat>如螢幕大小 (16:9)</PresentationFormat>
  <Paragraphs>0</Paragraphs>
  <Slides>33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35" baseType="lpstr">
      <vt:lpstr>Arial</vt:lpstr>
      <vt:lpstr>Simple Light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HL Zhuo</cp:lastModifiedBy>
  <cp:revision>4</cp:revision>
  <dcterms:modified xsi:type="dcterms:W3CDTF">2023-04-19T14:01:42Z</dcterms:modified>
</cp:coreProperties>
</file>